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26D1F-B10D-445F-9DF8-BA67D2C405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D0C3D-BD70-4F0A-9693-ACF912EB5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A6FF2-7397-4380-B8D1-D0AF3D8D16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2248E-05CB-4F1F-872E-EA715BEB72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36A91-A9B5-4558-9495-67583F0E7C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708B8-1AB2-4337-AA85-8721EB8A67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C217E-8634-44F3-B4F8-56C15DBB5D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29986-CC06-4B54-9A1A-24CB2662CE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42966-8D73-4A89-A418-470D89C95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C8654-1E92-4FA2-A104-3229D381AC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EB9FF-CFC3-4E0F-9E3D-042029D35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6AD3A9-DE72-42A6-909E-5C55FEC826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LP_intake"/>
          <p:cNvPicPr>
            <a:picLocks noChangeAspect="1" noChangeArrowheads="1"/>
          </p:cNvPicPr>
          <p:nvPr/>
        </p:nvPicPr>
        <p:blipFill>
          <a:blip r:embed="rId2" cstate="print"/>
          <a:srcRect l="9489" t="4469" r="11224" b="7571"/>
          <a:stretch>
            <a:fillRect/>
          </a:stretch>
        </p:blipFill>
        <p:spPr bwMode="auto">
          <a:xfrm>
            <a:off x="3352800" y="1905000"/>
            <a:ext cx="5562600" cy="4629150"/>
          </a:xfrm>
          <a:prstGeom prst="rect">
            <a:avLst/>
          </a:prstGeom>
          <a:noFill/>
        </p:spPr>
      </p:pic>
      <p:sp>
        <p:nvSpPr>
          <p:cNvPr id="11272" name="AutoShape 8"/>
          <p:cNvSpPr>
            <a:spLocks/>
          </p:cNvSpPr>
          <p:nvPr/>
        </p:nvSpPr>
        <p:spPr bwMode="auto">
          <a:xfrm>
            <a:off x="304800" y="1028700"/>
            <a:ext cx="1600200" cy="876300"/>
          </a:xfrm>
          <a:prstGeom prst="borderCallout2">
            <a:avLst>
              <a:gd name="adj1" fmla="val 13042"/>
              <a:gd name="adj2" fmla="val 104764"/>
              <a:gd name="adj3" fmla="val 13042"/>
              <a:gd name="adj4" fmla="val 174505"/>
              <a:gd name="adj5" fmla="val 262861"/>
              <a:gd name="adj6" fmla="val 24712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arrow" w="lg" len="lg"/>
          </a:ln>
          <a:effectLst/>
        </p:spPr>
        <p:txBody>
          <a:bodyPr/>
          <a:lstStyle/>
          <a:p>
            <a:pPr algn="ctr"/>
            <a:r>
              <a:rPr lang="en-US" sz="1400"/>
              <a:t>LPG Fuel Lock w/Filter 32500878</a:t>
            </a:r>
          </a:p>
        </p:txBody>
      </p:sp>
      <p:sp>
        <p:nvSpPr>
          <p:cNvPr id="11273" name="AutoShape 9"/>
          <p:cNvSpPr>
            <a:spLocks/>
          </p:cNvSpPr>
          <p:nvPr/>
        </p:nvSpPr>
        <p:spPr bwMode="auto">
          <a:xfrm>
            <a:off x="457200" y="5943600"/>
            <a:ext cx="2362200" cy="533400"/>
          </a:xfrm>
          <a:prstGeom prst="borderCallout2">
            <a:avLst>
              <a:gd name="adj1" fmla="val 21431"/>
              <a:gd name="adj2" fmla="val 103227"/>
              <a:gd name="adj3" fmla="val 21431"/>
              <a:gd name="adj4" fmla="val 112028"/>
              <a:gd name="adj5" fmla="val -154167"/>
              <a:gd name="adj6" fmla="val 21048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arrow" w="lg" len="lg"/>
          </a:ln>
          <a:effectLst/>
        </p:spPr>
        <p:txBody>
          <a:bodyPr/>
          <a:lstStyle/>
          <a:p>
            <a:pPr algn="ctr"/>
            <a:r>
              <a:rPr lang="en-US" sz="1400"/>
              <a:t>Cobra Regulator, Tier I 1.6L,  CS4-30772-004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LP_intake_man"/>
          <p:cNvPicPr>
            <a:picLocks noChangeAspect="1" noChangeArrowheads="1"/>
          </p:cNvPicPr>
          <p:nvPr/>
        </p:nvPicPr>
        <p:blipFill>
          <a:blip r:embed="rId2" cstate="print"/>
          <a:srcRect l="6017" t="11414" r="4858" b="8342"/>
          <a:stretch>
            <a:fillRect/>
          </a:stretch>
        </p:blipFill>
        <p:spPr bwMode="auto">
          <a:xfrm>
            <a:off x="3352800" y="1447800"/>
            <a:ext cx="5791200" cy="3911600"/>
          </a:xfrm>
          <a:prstGeom prst="rect">
            <a:avLst/>
          </a:prstGeom>
          <a:noFill/>
        </p:spPr>
      </p:pic>
      <p:sp>
        <p:nvSpPr>
          <p:cNvPr id="12291" name="AutoShape 3"/>
          <p:cNvSpPr>
            <a:spLocks/>
          </p:cNvSpPr>
          <p:nvPr/>
        </p:nvSpPr>
        <p:spPr bwMode="auto">
          <a:xfrm>
            <a:off x="304800" y="1028700"/>
            <a:ext cx="1600200" cy="723900"/>
          </a:xfrm>
          <a:prstGeom prst="borderCallout2">
            <a:avLst>
              <a:gd name="adj1" fmla="val 15792"/>
              <a:gd name="adj2" fmla="val 104764"/>
              <a:gd name="adj3" fmla="val 15792"/>
              <a:gd name="adj4" fmla="val 191171"/>
              <a:gd name="adj5" fmla="val 111185"/>
              <a:gd name="adj6" fmla="val 28105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arrow" w="lg" len="lg"/>
          </a:ln>
          <a:effectLst/>
        </p:spPr>
        <p:txBody>
          <a:bodyPr/>
          <a:lstStyle/>
          <a:p>
            <a:pPr algn="ctr"/>
            <a:r>
              <a:rPr lang="en-US" sz="1400"/>
              <a:t>LPG Fuel Lock w/Filter 32500878</a:t>
            </a:r>
          </a:p>
        </p:txBody>
      </p:sp>
      <p:sp>
        <p:nvSpPr>
          <p:cNvPr id="12292" name="AutoShape 4"/>
          <p:cNvSpPr>
            <a:spLocks/>
          </p:cNvSpPr>
          <p:nvPr/>
        </p:nvSpPr>
        <p:spPr bwMode="auto">
          <a:xfrm>
            <a:off x="457200" y="5943600"/>
            <a:ext cx="2362200" cy="271463"/>
          </a:xfrm>
          <a:prstGeom prst="borderCallout2">
            <a:avLst>
              <a:gd name="adj1" fmla="val 42106"/>
              <a:gd name="adj2" fmla="val 103227"/>
              <a:gd name="adj3" fmla="val 42106"/>
              <a:gd name="adj4" fmla="val 118412"/>
              <a:gd name="adj5" fmla="val -661986"/>
              <a:gd name="adj6" fmla="val 28790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arrow" w="lg" len="lg"/>
          </a:ln>
          <a:effectLst/>
        </p:spPr>
        <p:txBody>
          <a:bodyPr/>
          <a:lstStyle/>
          <a:p>
            <a:pPr algn="ctr"/>
            <a:r>
              <a:rPr lang="en-US" sz="1400"/>
              <a:t>Throttle Body, 3250697</a:t>
            </a:r>
          </a:p>
        </p:txBody>
      </p:sp>
      <p:sp>
        <p:nvSpPr>
          <p:cNvPr id="12294" name="AutoShape 6"/>
          <p:cNvSpPr>
            <a:spLocks/>
          </p:cNvSpPr>
          <p:nvPr/>
        </p:nvSpPr>
        <p:spPr bwMode="auto">
          <a:xfrm>
            <a:off x="381000" y="5105400"/>
            <a:ext cx="2362200" cy="533400"/>
          </a:xfrm>
          <a:prstGeom prst="borderCallout2">
            <a:avLst>
              <a:gd name="adj1" fmla="val 21431"/>
              <a:gd name="adj2" fmla="val 103227"/>
              <a:gd name="adj3" fmla="val 21431"/>
              <a:gd name="adj4" fmla="val 122111"/>
              <a:gd name="adj5" fmla="val -311310"/>
              <a:gd name="adj6" fmla="val 33272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arrow" w="lg" len="lg"/>
          </a:ln>
          <a:effectLst/>
        </p:spPr>
        <p:txBody>
          <a:bodyPr/>
          <a:lstStyle/>
          <a:p>
            <a:pPr algn="ctr"/>
            <a:r>
              <a:rPr lang="en-US" sz="1200"/>
              <a:t>LPG Fuel Mixer, Tier I 1.6L, FT60M-30741-52-003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31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Slide 1</vt:lpstr>
      <vt:lpstr>Slide 2</vt:lpstr>
    </vt:vector>
  </TitlesOfParts>
  <Company>minuteman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Pepe</dc:creator>
  <cp:lastModifiedBy>gregfish</cp:lastModifiedBy>
  <cp:revision>19</cp:revision>
  <dcterms:created xsi:type="dcterms:W3CDTF">2007-01-10T19:59:30Z</dcterms:created>
  <dcterms:modified xsi:type="dcterms:W3CDTF">2010-01-25T20:55:10Z</dcterms:modified>
</cp:coreProperties>
</file>